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8" r:id="rId2"/>
    <p:sldId id="270" r:id="rId3"/>
    <p:sldId id="271" r:id="rId4"/>
  </p:sldIdLst>
  <p:sldSz cx="10058400" cy="7772400"/>
  <p:notesSz cx="7010400" cy="9296400"/>
  <p:defaultTextStyle>
    <a:defPPr>
      <a:defRPr lang="en-US"/>
    </a:defPPr>
    <a:lvl1pPr marL="0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09412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18824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28237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37649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547061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056473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565886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075298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48">
          <p15:clr>
            <a:srgbClr val="A4A3A4"/>
          </p15:clr>
        </p15:guide>
        <p15:guide id="2" pos="31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  <a:srgbClr val="99FF33"/>
    <a:srgbClr val="FFFF00"/>
    <a:srgbClr val="A50021"/>
    <a:srgbClr val="CC0000"/>
    <a:srgbClr val="FF3399"/>
    <a:srgbClr val="EA005F"/>
    <a:srgbClr val="FF0066"/>
    <a:srgbClr val="CC0066"/>
    <a:srgbClr val="CC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7440" autoAdjust="0"/>
  </p:normalViewPr>
  <p:slideViewPr>
    <p:cSldViewPr snapToGrid="0">
      <p:cViewPr varScale="1">
        <p:scale>
          <a:sx n="140" d="100"/>
          <a:sy n="140" d="100"/>
        </p:scale>
        <p:origin x="1914" y="138"/>
      </p:cViewPr>
      <p:guideLst>
        <p:guide orient="horz" pos="2448"/>
        <p:guide pos="31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29185" cy="32918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2CCF1B-BB69-4611-8D44-04C8792BB679}" type="datetimeFigureOut">
              <a:rPr lang="en-US" smtClean="0"/>
              <a:t>12/28/2017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74788" y="1162050"/>
            <a:ext cx="406082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08A284-10DF-4C05-BD73-4D44368CB8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6540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8A284-10DF-4C05-BD73-4D44368CB86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5492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4380" y="2414484"/>
            <a:ext cx="8549640" cy="16660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8760" y="4404360"/>
            <a:ext cx="7040880" cy="19862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094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188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282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376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470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564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6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75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BDD5F-42BE-4D08-B328-5045FD85EFD0}" type="datetimeFigureOut">
              <a:rPr lang="en-US" smtClean="0"/>
              <a:pPr/>
              <a:t>12/28/2017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C4792-AFAF-48E8-987B-EC6E334B9C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572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BDD5F-42BE-4D08-B328-5045FD85EFD0}" type="datetimeFigureOut">
              <a:rPr lang="en-US" smtClean="0"/>
              <a:pPr/>
              <a:t>12/28/2017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C4792-AFAF-48E8-987B-EC6E334B9C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840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4544" y="4994487"/>
            <a:ext cx="8549640" cy="1543685"/>
          </a:xfrm>
        </p:spPr>
        <p:txBody>
          <a:bodyPr anchor="t"/>
          <a:lstStyle>
            <a:lvl1pPr algn="l">
              <a:defRPr sz="45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4544" y="3294275"/>
            <a:ext cx="8549640" cy="1700212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50941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1882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2823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3764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54706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05647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56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0752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BDD5F-42BE-4D08-B328-5045FD85EFD0}" type="datetimeFigureOut">
              <a:rPr lang="en-US" smtClean="0"/>
              <a:pPr/>
              <a:t>12/28/2017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C4792-AFAF-48E8-987B-EC6E334B9C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896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2920" y="1813563"/>
            <a:ext cx="4442460" cy="5129425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3020" y="1813563"/>
            <a:ext cx="4442460" cy="5129425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BDD5F-42BE-4D08-B328-5045FD85EFD0}" type="datetimeFigureOut">
              <a:rPr lang="en-US" smtClean="0"/>
              <a:pPr/>
              <a:t>12/28/2017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C4792-AFAF-48E8-987B-EC6E334B9C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33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0" y="1739795"/>
            <a:ext cx="4444207" cy="725064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09412" indent="0">
              <a:buNone/>
              <a:defRPr sz="2200" b="1"/>
            </a:lvl2pPr>
            <a:lvl3pPr marL="1018824" indent="0">
              <a:buNone/>
              <a:defRPr sz="2000" b="1"/>
            </a:lvl3pPr>
            <a:lvl4pPr marL="1528237" indent="0">
              <a:buNone/>
              <a:defRPr sz="1800" b="1"/>
            </a:lvl4pPr>
            <a:lvl5pPr marL="2037649" indent="0">
              <a:buNone/>
              <a:defRPr sz="1800" b="1"/>
            </a:lvl5pPr>
            <a:lvl6pPr marL="2547061" indent="0">
              <a:buNone/>
              <a:defRPr sz="1800" b="1"/>
            </a:lvl6pPr>
            <a:lvl7pPr marL="3056473" indent="0">
              <a:buNone/>
              <a:defRPr sz="1800" b="1"/>
            </a:lvl7pPr>
            <a:lvl8pPr marL="3565886" indent="0">
              <a:buNone/>
              <a:defRPr sz="1800" b="1"/>
            </a:lvl8pPr>
            <a:lvl9pPr marL="4075298" indent="0">
              <a:buNone/>
              <a:defRPr sz="1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" y="2464859"/>
            <a:ext cx="4444207" cy="4478126"/>
          </a:xfrm>
        </p:spPr>
        <p:txBody>
          <a:bodyPr/>
          <a:lstStyle>
            <a:lvl1pPr>
              <a:defRPr sz="27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9528" y="1739795"/>
            <a:ext cx="4445952" cy="725064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09412" indent="0">
              <a:buNone/>
              <a:defRPr sz="2200" b="1"/>
            </a:lvl2pPr>
            <a:lvl3pPr marL="1018824" indent="0">
              <a:buNone/>
              <a:defRPr sz="2000" b="1"/>
            </a:lvl3pPr>
            <a:lvl4pPr marL="1528237" indent="0">
              <a:buNone/>
              <a:defRPr sz="1800" b="1"/>
            </a:lvl4pPr>
            <a:lvl5pPr marL="2037649" indent="0">
              <a:buNone/>
              <a:defRPr sz="1800" b="1"/>
            </a:lvl5pPr>
            <a:lvl6pPr marL="2547061" indent="0">
              <a:buNone/>
              <a:defRPr sz="1800" b="1"/>
            </a:lvl6pPr>
            <a:lvl7pPr marL="3056473" indent="0">
              <a:buNone/>
              <a:defRPr sz="1800" b="1"/>
            </a:lvl7pPr>
            <a:lvl8pPr marL="3565886" indent="0">
              <a:buNone/>
              <a:defRPr sz="1800" b="1"/>
            </a:lvl8pPr>
            <a:lvl9pPr marL="4075298" indent="0">
              <a:buNone/>
              <a:defRPr sz="1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9528" y="2464859"/>
            <a:ext cx="4445952" cy="4478126"/>
          </a:xfrm>
        </p:spPr>
        <p:txBody>
          <a:bodyPr/>
          <a:lstStyle>
            <a:lvl1pPr>
              <a:defRPr sz="27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BDD5F-42BE-4D08-B328-5045FD85EFD0}" type="datetimeFigureOut">
              <a:rPr lang="en-US" smtClean="0"/>
              <a:pPr/>
              <a:t>12/28/2017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C4792-AFAF-48E8-987B-EC6E334B9C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9199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BDD5F-42BE-4D08-B328-5045FD85EFD0}" type="datetimeFigureOut">
              <a:rPr lang="en-US" smtClean="0"/>
              <a:pPr/>
              <a:t>12/28/2017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C4792-AFAF-48E8-987B-EC6E334B9C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883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BDD5F-42BE-4D08-B328-5045FD85EFD0}" type="datetimeFigureOut">
              <a:rPr lang="en-US" smtClean="0"/>
              <a:pPr/>
              <a:t>12/28/2017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C4792-AFAF-48E8-987B-EC6E334B9C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1174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1" y="309457"/>
            <a:ext cx="3309144" cy="1316990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2555" y="309457"/>
            <a:ext cx="5622926" cy="6633528"/>
          </a:xfrm>
        </p:spPr>
        <p:txBody>
          <a:bodyPr/>
          <a:lstStyle>
            <a:lvl1pPr>
              <a:defRPr sz="3600"/>
            </a:lvl1pPr>
            <a:lvl2pPr>
              <a:defRPr sz="3100"/>
            </a:lvl2pPr>
            <a:lvl3pPr>
              <a:defRPr sz="27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2921" y="1626447"/>
            <a:ext cx="3309144" cy="5316538"/>
          </a:xfrm>
        </p:spPr>
        <p:txBody>
          <a:bodyPr/>
          <a:lstStyle>
            <a:lvl1pPr marL="0" indent="0">
              <a:buNone/>
              <a:defRPr sz="1600"/>
            </a:lvl1pPr>
            <a:lvl2pPr marL="509412" indent="0">
              <a:buNone/>
              <a:defRPr sz="1300"/>
            </a:lvl2pPr>
            <a:lvl3pPr marL="1018824" indent="0">
              <a:buNone/>
              <a:defRPr sz="1100"/>
            </a:lvl3pPr>
            <a:lvl4pPr marL="1528237" indent="0">
              <a:buNone/>
              <a:defRPr sz="1000"/>
            </a:lvl4pPr>
            <a:lvl5pPr marL="2037649" indent="0">
              <a:buNone/>
              <a:defRPr sz="1000"/>
            </a:lvl5pPr>
            <a:lvl6pPr marL="2547061" indent="0">
              <a:buNone/>
              <a:defRPr sz="1000"/>
            </a:lvl6pPr>
            <a:lvl7pPr marL="3056473" indent="0">
              <a:buNone/>
              <a:defRPr sz="1000"/>
            </a:lvl7pPr>
            <a:lvl8pPr marL="3565886" indent="0">
              <a:buNone/>
              <a:defRPr sz="1000"/>
            </a:lvl8pPr>
            <a:lvl9pPr marL="4075298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BDD5F-42BE-4D08-B328-5045FD85EFD0}" type="datetimeFigureOut">
              <a:rPr lang="en-US" smtClean="0"/>
              <a:pPr/>
              <a:t>12/28/2017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C4792-AFAF-48E8-987B-EC6E334B9C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90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517" y="5440682"/>
            <a:ext cx="6035040" cy="642303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1517" y="694478"/>
            <a:ext cx="6035040" cy="4663440"/>
          </a:xfrm>
        </p:spPr>
        <p:txBody>
          <a:bodyPr/>
          <a:lstStyle>
            <a:lvl1pPr marL="0" indent="0">
              <a:buNone/>
              <a:defRPr sz="3600"/>
            </a:lvl1pPr>
            <a:lvl2pPr marL="509412" indent="0">
              <a:buNone/>
              <a:defRPr sz="3100"/>
            </a:lvl2pPr>
            <a:lvl3pPr marL="1018824" indent="0">
              <a:buNone/>
              <a:defRPr sz="2700"/>
            </a:lvl3pPr>
            <a:lvl4pPr marL="1528237" indent="0">
              <a:buNone/>
              <a:defRPr sz="2200"/>
            </a:lvl4pPr>
            <a:lvl5pPr marL="2037649" indent="0">
              <a:buNone/>
              <a:defRPr sz="2200"/>
            </a:lvl5pPr>
            <a:lvl6pPr marL="2547061" indent="0">
              <a:buNone/>
              <a:defRPr sz="2200"/>
            </a:lvl6pPr>
            <a:lvl7pPr marL="3056473" indent="0">
              <a:buNone/>
              <a:defRPr sz="2200"/>
            </a:lvl7pPr>
            <a:lvl8pPr marL="3565886" indent="0">
              <a:buNone/>
              <a:defRPr sz="2200"/>
            </a:lvl8pPr>
            <a:lvl9pPr marL="4075298" indent="0">
              <a:buNone/>
              <a:defRPr sz="22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1517" y="6082985"/>
            <a:ext cx="6035040" cy="912177"/>
          </a:xfrm>
        </p:spPr>
        <p:txBody>
          <a:bodyPr/>
          <a:lstStyle>
            <a:lvl1pPr marL="0" indent="0">
              <a:buNone/>
              <a:defRPr sz="1600"/>
            </a:lvl1pPr>
            <a:lvl2pPr marL="509412" indent="0">
              <a:buNone/>
              <a:defRPr sz="1300"/>
            </a:lvl2pPr>
            <a:lvl3pPr marL="1018824" indent="0">
              <a:buNone/>
              <a:defRPr sz="1100"/>
            </a:lvl3pPr>
            <a:lvl4pPr marL="1528237" indent="0">
              <a:buNone/>
              <a:defRPr sz="1000"/>
            </a:lvl4pPr>
            <a:lvl5pPr marL="2037649" indent="0">
              <a:buNone/>
              <a:defRPr sz="1000"/>
            </a:lvl5pPr>
            <a:lvl6pPr marL="2547061" indent="0">
              <a:buNone/>
              <a:defRPr sz="1000"/>
            </a:lvl6pPr>
            <a:lvl7pPr marL="3056473" indent="0">
              <a:buNone/>
              <a:defRPr sz="1000"/>
            </a:lvl7pPr>
            <a:lvl8pPr marL="3565886" indent="0">
              <a:buNone/>
              <a:defRPr sz="1000"/>
            </a:lvl8pPr>
            <a:lvl9pPr marL="4075298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BDD5F-42BE-4D08-B328-5045FD85EFD0}" type="datetimeFigureOut">
              <a:rPr lang="en-US" smtClean="0"/>
              <a:pPr/>
              <a:t>12/28/2017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C4792-AFAF-48E8-987B-EC6E334B9C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30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BDD5F-42BE-4D08-B328-5045FD85EFD0}" type="datetimeFigureOut">
              <a:rPr lang="en-US" smtClean="0"/>
              <a:pPr/>
              <a:t>12/28/2017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C4792-AFAF-48E8-987B-EC6E334B9C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662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92340" y="311258"/>
            <a:ext cx="2263140" cy="663172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311258"/>
            <a:ext cx="6621780" cy="663172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BDD5F-42BE-4D08-B328-5045FD85EFD0}" type="datetimeFigureOut">
              <a:rPr lang="en-US" smtClean="0"/>
              <a:pPr/>
              <a:t>12/28/2017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C4792-AFAF-48E8-987B-EC6E334B9C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701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2920" y="311256"/>
            <a:ext cx="9052560" cy="1295400"/>
          </a:xfrm>
          <a:prstGeom prst="rect">
            <a:avLst/>
          </a:prstGeom>
        </p:spPr>
        <p:txBody>
          <a:bodyPr vert="horz" lIns="101882" tIns="50941" rIns="101882" bIns="50941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0" y="1813563"/>
            <a:ext cx="9052560" cy="5129425"/>
          </a:xfrm>
          <a:prstGeom prst="rect">
            <a:avLst/>
          </a:prstGeom>
        </p:spPr>
        <p:txBody>
          <a:bodyPr vert="horz" lIns="101882" tIns="50941" rIns="101882" bIns="50941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02920" y="7203864"/>
            <a:ext cx="2346960" cy="413808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BDD5F-42BE-4D08-B328-5045FD85EFD0}" type="datetimeFigureOut">
              <a:rPr lang="en-US" smtClean="0"/>
              <a:pPr/>
              <a:t>12/28/2017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36620" y="7203864"/>
            <a:ext cx="3185160" cy="413808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08520" y="7203864"/>
            <a:ext cx="2346960" cy="413808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0C4792-AFAF-48E8-987B-EC6E334B9C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24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18824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2059" indent="-382059" algn="l" defTabSz="1018824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27795" indent="-318383" algn="l" defTabSz="1018824" rtl="0" eaLnBrk="1" latinLnBrk="0" hangingPunct="1">
        <a:spcBef>
          <a:spcPct val="20000"/>
        </a:spcBef>
        <a:buFont typeface="Arial" pitchFamily="34" charset="0"/>
        <a:buChar char="–"/>
        <a:defRPr sz="3100" kern="1200">
          <a:solidFill>
            <a:schemeClr val="tx1"/>
          </a:solidFill>
          <a:latin typeface="+mn-lt"/>
          <a:ea typeface="+mn-ea"/>
          <a:cs typeface="+mn-cs"/>
        </a:defRPr>
      </a:lvl2pPr>
      <a:lvl3pPr marL="1273531" indent="-254706" algn="l" defTabSz="1018824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782943" indent="-254706" algn="l" defTabSz="1018824" rtl="0" eaLnBrk="1" latinLnBrk="0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92355" indent="-254706" algn="l" defTabSz="1018824" rtl="0" eaLnBrk="1" latinLnBrk="0" hangingPunct="1">
        <a:spcBef>
          <a:spcPct val="20000"/>
        </a:spcBef>
        <a:buFont typeface="Arial" pitchFamily="34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801767" indent="-254706" algn="l" defTabSz="1018824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311180" indent="-254706" algn="l" defTabSz="1018824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20592" indent="-254706" algn="l" defTabSz="1018824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30004" indent="-254706" algn="l" defTabSz="1018824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9412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18824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28237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37649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47061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56473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65886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75298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Group 71"/>
          <p:cNvGrpSpPr/>
          <p:nvPr/>
        </p:nvGrpSpPr>
        <p:grpSpPr>
          <a:xfrm>
            <a:off x="2393343" y="1373335"/>
            <a:ext cx="1318824" cy="1316736"/>
            <a:chOff x="2393343" y="1373335"/>
            <a:chExt cx="1318824" cy="1316736"/>
          </a:xfrm>
        </p:grpSpPr>
        <p:sp>
          <p:nvSpPr>
            <p:cNvPr id="6" name="Oval 5"/>
            <p:cNvSpPr/>
            <p:nvPr/>
          </p:nvSpPr>
          <p:spPr>
            <a:xfrm>
              <a:off x="2395431" y="1373335"/>
              <a:ext cx="1316736" cy="1316736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Isosceles Triangle 67"/>
            <p:cNvSpPr/>
            <p:nvPr/>
          </p:nvSpPr>
          <p:spPr>
            <a:xfrm rot="5400000" flipV="1">
              <a:off x="3296309" y="1712414"/>
              <a:ext cx="182880" cy="638267"/>
            </a:xfrm>
            <a:prstGeom prst="triangl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Isosceles Triangle 68"/>
            <p:cNvSpPr/>
            <p:nvPr/>
          </p:nvSpPr>
          <p:spPr>
            <a:xfrm rot="16200000" flipH="1" flipV="1">
              <a:off x="2621037" y="1712414"/>
              <a:ext cx="182880" cy="638267"/>
            </a:xfrm>
            <a:prstGeom prst="triangl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Isosceles Triangle 69"/>
            <p:cNvSpPr/>
            <p:nvPr/>
          </p:nvSpPr>
          <p:spPr>
            <a:xfrm rot="10800000" flipV="1">
              <a:off x="2955699" y="2027855"/>
              <a:ext cx="182880" cy="656499"/>
            </a:xfrm>
            <a:prstGeom prst="triangl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Isosceles Triangle 70"/>
            <p:cNvSpPr/>
            <p:nvPr/>
          </p:nvSpPr>
          <p:spPr>
            <a:xfrm rot="10800000">
              <a:off x="2955699" y="1375577"/>
              <a:ext cx="182880" cy="656499"/>
            </a:xfrm>
            <a:prstGeom prst="triangl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572487" y="3836477"/>
            <a:ext cx="987552" cy="987552"/>
            <a:chOff x="572487" y="3180519"/>
            <a:chExt cx="987552" cy="987552"/>
          </a:xfrm>
        </p:grpSpPr>
        <p:sp>
          <p:nvSpPr>
            <p:cNvPr id="24" name="Diamond 23"/>
            <p:cNvSpPr/>
            <p:nvPr/>
          </p:nvSpPr>
          <p:spPr>
            <a:xfrm>
              <a:off x="572487" y="3180519"/>
              <a:ext cx="987552" cy="987552"/>
            </a:xfrm>
            <a:prstGeom prst="diamond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>
              <a:spLocks/>
            </p:cNvSpPr>
            <p:nvPr/>
          </p:nvSpPr>
          <p:spPr>
            <a:xfrm>
              <a:off x="819375" y="3427407"/>
              <a:ext cx="493776" cy="49377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2549711" y="3836477"/>
            <a:ext cx="987552" cy="987552"/>
            <a:chOff x="572487" y="3180519"/>
            <a:chExt cx="987552" cy="987552"/>
          </a:xfrm>
        </p:grpSpPr>
        <p:sp>
          <p:nvSpPr>
            <p:cNvPr id="27" name="Diamond 26"/>
            <p:cNvSpPr/>
            <p:nvPr/>
          </p:nvSpPr>
          <p:spPr>
            <a:xfrm>
              <a:off x="572487" y="3180519"/>
              <a:ext cx="987552" cy="987552"/>
            </a:xfrm>
            <a:prstGeom prst="diamond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>
              <a:spLocks/>
            </p:cNvSpPr>
            <p:nvPr/>
          </p:nvSpPr>
          <p:spPr>
            <a:xfrm>
              <a:off x="819375" y="3427407"/>
              <a:ext cx="493776" cy="49377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4526935" y="3836477"/>
            <a:ext cx="987552" cy="987552"/>
            <a:chOff x="572487" y="3180519"/>
            <a:chExt cx="987552" cy="987552"/>
          </a:xfrm>
        </p:grpSpPr>
        <p:sp>
          <p:nvSpPr>
            <p:cNvPr id="30" name="Diamond 29"/>
            <p:cNvSpPr/>
            <p:nvPr/>
          </p:nvSpPr>
          <p:spPr>
            <a:xfrm>
              <a:off x="572487" y="3180519"/>
              <a:ext cx="987552" cy="987552"/>
            </a:xfrm>
            <a:prstGeom prst="diamond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>
              <a:spLocks/>
            </p:cNvSpPr>
            <p:nvPr/>
          </p:nvSpPr>
          <p:spPr>
            <a:xfrm>
              <a:off x="819375" y="3427407"/>
              <a:ext cx="493776" cy="49377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6504160" y="3836477"/>
            <a:ext cx="987552" cy="987552"/>
            <a:chOff x="572487" y="3180519"/>
            <a:chExt cx="987552" cy="987552"/>
          </a:xfrm>
        </p:grpSpPr>
        <p:sp>
          <p:nvSpPr>
            <p:cNvPr id="33" name="Diamond 32"/>
            <p:cNvSpPr/>
            <p:nvPr/>
          </p:nvSpPr>
          <p:spPr>
            <a:xfrm>
              <a:off x="572487" y="3180519"/>
              <a:ext cx="987552" cy="987552"/>
            </a:xfrm>
            <a:prstGeom prst="diamond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>
              <a:spLocks/>
            </p:cNvSpPr>
            <p:nvPr/>
          </p:nvSpPr>
          <p:spPr>
            <a:xfrm>
              <a:off x="819375" y="3427407"/>
              <a:ext cx="493776" cy="49377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8481385" y="3836477"/>
            <a:ext cx="987552" cy="987552"/>
            <a:chOff x="572487" y="3180519"/>
            <a:chExt cx="987552" cy="987552"/>
          </a:xfrm>
        </p:grpSpPr>
        <p:sp>
          <p:nvSpPr>
            <p:cNvPr id="36" name="Diamond 35"/>
            <p:cNvSpPr/>
            <p:nvPr/>
          </p:nvSpPr>
          <p:spPr>
            <a:xfrm>
              <a:off x="572487" y="3180519"/>
              <a:ext cx="987552" cy="987552"/>
            </a:xfrm>
            <a:prstGeom prst="diamond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/>
            <p:cNvSpPr>
              <a:spLocks/>
            </p:cNvSpPr>
            <p:nvPr/>
          </p:nvSpPr>
          <p:spPr>
            <a:xfrm>
              <a:off x="819375" y="3427407"/>
              <a:ext cx="493776" cy="49377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364702" y="1373335"/>
            <a:ext cx="1316736" cy="1316736"/>
            <a:chOff x="745531" y="1523748"/>
            <a:chExt cx="1316736" cy="1316736"/>
          </a:xfrm>
        </p:grpSpPr>
        <p:sp>
          <p:nvSpPr>
            <p:cNvPr id="10" name="Oval 9"/>
            <p:cNvSpPr/>
            <p:nvPr/>
          </p:nvSpPr>
          <p:spPr>
            <a:xfrm>
              <a:off x="745531" y="1523748"/>
              <a:ext cx="1316736" cy="1316736"/>
            </a:xfrm>
            <a:prstGeom prst="ellipse">
              <a:avLst/>
            </a:prstGeom>
            <a:solidFill>
              <a:srgbClr val="99FF33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>
              <a:spLocks/>
            </p:cNvSpPr>
            <p:nvPr/>
          </p:nvSpPr>
          <p:spPr>
            <a:xfrm>
              <a:off x="1074715" y="1852932"/>
              <a:ext cx="658368" cy="6583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6341924" y="1373335"/>
            <a:ext cx="1316736" cy="1316736"/>
            <a:chOff x="745531" y="1523748"/>
            <a:chExt cx="1316736" cy="1316736"/>
          </a:xfrm>
        </p:grpSpPr>
        <p:sp>
          <p:nvSpPr>
            <p:cNvPr id="13" name="Oval 12"/>
            <p:cNvSpPr/>
            <p:nvPr/>
          </p:nvSpPr>
          <p:spPr>
            <a:xfrm>
              <a:off x="745531" y="1523748"/>
              <a:ext cx="1316736" cy="1316736"/>
            </a:xfrm>
            <a:prstGeom prst="ellipse">
              <a:avLst/>
            </a:prstGeom>
            <a:solidFill>
              <a:srgbClr val="99FF33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>
              <a:spLocks/>
            </p:cNvSpPr>
            <p:nvPr/>
          </p:nvSpPr>
          <p:spPr>
            <a:xfrm>
              <a:off x="1074715" y="1852932"/>
              <a:ext cx="658368" cy="6583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8319145" y="1373335"/>
            <a:ext cx="1316736" cy="1316736"/>
            <a:chOff x="8319145" y="1373335"/>
            <a:chExt cx="1316736" cy="1316736"/>
          </a:xfrm>
        </p:grpSpPr>
        <p:sp>
          <p:nvSpPr>
            <p:cNvPr id="16" name="Oval 15"/>
            <p:cNvSpPr/>
            <p:nvPr/>
          </p:nvSpPr>
          <p:spPr>
            <a:xfrm>
              <a:off x="8319145" y="1373335"/>
              <a:ext cx="1316736" cy="1316736"/>
            </a:xfrm>
            <a:prstGeom prst="ellipse">
              <a:avLst/>
            </a:prstGeom>
            <a:solidFill>
              <a:srgbClr val="99FF33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>
              <a:spLocks/>
            </p:cNvSpPr>
            <p:nvPr/>
          </p:nvSpPr>
          <p:spPr>
            <a:xfrm>
              <a:off x="8648329" y="1702519"/>
              <a:ext cx="658368" cy="6583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Oval 3"/>
          <p:cNvSpPr/>
          <p:nvPr/>
        </p:nvSpPr>
        <p:spPr>
          <a:xfrm>
            <a:off x="410258" y="1373335"/>
            <a:ext cx="1316736" cy="1316736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>
            <a:spLocks/>
          </p:cNvSpPr>
          <p:nvPr/>
        </p:nvSpPr>
        <p:spPr>
          <a:xfrm>
            <a:off x="739442" y="1702519"/>
            <a:ext cx="658368" cy="658368"/>
          </a:xfrm>
          <a:prstGeom prst="ellipse">
            <a:avLst/>
          </a:prstGeom>
          <a:solidFill>
            <a:srgbClr val="A50021"/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175251"/>
              </p:ext>
            </p:extLst>
          </p:nvPr>
        </p:nvGraphicFramePr>
        <p:xfrm>
          <a:off x="79523" y="1041623"/>
          <a:ext cx="9875520" cy="65836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91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29"/>
                    </a:ext>
                  </a:extLst>
                </a:gridCol>
              </a:tblGrid>
              <a:tr h="329184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018824" rtl="0" eaLnBrk="1" latinLnBrk="0" hangingPunct="1"/>
                      <a:endParaRPr lang="en-US" sz="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018824" rtl="0" eaLnBrk="1" latinLnBrk="0" hangingPunct="1"/>
                      <a:endParaRPr lang="en-US" sz="2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018824" rtl="0" eaLnBrk="1" latinLnBrk="0" hangingPunct="1"/>
                      <a:endParaRPr lang="en-US" sz="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018824" rtl="0" eaLnBrk="1" latinLnBrk="0" hangingPunct="1"/>
                      <a:endParaRPr lang="en-US" sz="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5451973"/>
              </p:ext>
            </p:extLst>
          </p:nvPr>
        </p:nvGraphicFramePr>
        <p:xfrm>
          <a:off x="79523" y="116398"/>
          <a:ext cx="9875518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03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20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20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420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4207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4207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747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ysClr val="windowText" lastClr="000000"/>
                          </a:solidFill>
                        </a:rPr>
                        <a:t>Temp. (F)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err="1">
                          <a:solidFill>
                            <a:sysClr val="windowText" lastClr="000000"/>
                          </a:solidFill>
                        </a:rPr>
                        <a:t>Baro</a:t>
                      </a:r>
                      <a:r>
                        <a:rPr lang="en-US" sz="1600" dirty="0">
                          <a:solidFill>
                            <a:sysClr val="windowText" lastClr="000000"/>
                          </a:solidFill>
                        </a:rPr>
                        <a:t>.</a:t>
                      </a:r>
                      <a:r>
                        <a:rPr lang="en-US" sz="1600" baseline="0" dirty="0">
                          <a:solidFill>
                            <a:sysClr val="windowText" lastClr="000000"/>
                          </a:solidFill>
                        </a:rPr>
                        <a:t> Press.</a:t>
                      </a: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ysClr val="windowText" lastClr="000000"/>
                          </a:solidFill>
                        </a:rPr>
                        <a:t>Dens.</a:t>
                      </a:r>
                      <a:r>
                        <a:rPr lang="en-US" sz="1600" baseline="0" dirty="0">
                          <a:solidFill>
                            <a:sysClr val="windowText" lastClr="000000"/>
                          </a:solidFill>
                        </a:rPr>
                        <a:t> Alt.</a:t>
                      </a: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ysClr val="windowText" lastClr="000000"/>
                          </a:solidFill>
                        </a:rPr>
                        <a:t>Humidity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ysClr val="windowText" lastClr="000000"/>
                          </a:solidFill>
                        </a:rPr>
                        <a:t>Wind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ysClr val="windowText" lastClr="000000"/>
                          </a:solidFill>
                        </a:rPr>
                        <a:t>Light</a:t>
                      </a: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</a:rPr>
                        <a:t>Date: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492982" y="1025718"/>
            <a:ext cx="11642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COLD BORE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096245" y="1074752"/>
            <a:ext cx="13133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Untimed dot drills</a:t>
            </a:r>
          </a:p>
        </p:txBody>
      </p:sp>
      <p:grpSp>
        <p:nvGrpSpPr>
          <p:cNvPr id="38" name="Group 37"/>
          <p:cNvGrpSpPr/>
          <p:nvPr/>
        </p:nvGrpSpPr>
        <p:grpSpPr>
          <a:xfrm>
            <a:off x="742256" y="6314804"/>
            <a:ext cx="658368" cy="658368"/>
            <a:chOff x="312374" y="3042183"/>
            <a:chExt cx="668440" cy="653863"/>
          </a:xfrm>
        </p:grpSpPr>
        <p:sp>
          <p:nvSpPr>
            <p:cNvPr id="39" name="Isosceles Triangle 38"/>
            <p:cNvSpPr/>
            <p:nvPr/>
          </p:nvSpPr>
          <p:spPr>
            <a:xfrm rot="5400000" flipV="1">
              <a:off x="747642" y="3206510"/>
              <a:ext cx="137160" cy="329184"/>
            </a:xfrm>
            <a:prstGeom prst="triangl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Isosceles Triangle 39"/>
            <p:cNvSpPr/>
            <p:nvPr/>
          </p:nvSpPr>
          <p:spPr>
            <a:xfrm rot="16200000" flipH="1" flipV="1">
              <a:off x="408386" y="3206510"/>
              <a:ext cx="137160" cy="329184"/>
            </a:xfrm>
            <a:prstGeom prst="triangl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Isosceles Triangle 40"/>
            <p:cNvSpPr/>
            <p:nvPr/>
          </p:nvSpPr>
          <p:spPr>
            <a:xfrm rot="10800000" flipV="1">
              <a:off x="574702" y="3366862"/>
              <a:ext cx="137160" cy="329184"/>
            </a:xfrm>
            <a:prstGeom prst="triangl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Isosceles Triangle 41"/>
            <p:cNvSpPr/>
            <p:nvPr/>
          </p:nvSpPr>
          <p:spPr>
            <a:xfrm rot="10800000">
              <a:off x="574702" y="3042183"/>
              <a:ext cx="137160" cy="329184"/>
            </a:xfrm>
            <a:prstGeom prst="triangl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121918" y="3381955"/>
            <a:ext cx="21198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Timed dot drills ____ seconds </a:t>
            </a:r>
          </a:p>
        </p:txBody>
      </p:sp>
      <p:grpSp>
        <p:nvGrpSpPr>
          <p:cNvPr id="44" name="Group 43"/>
          <p:cNvGrpSpPr/>
          <p:nvPr/>
        </p:nvGrpSpPr>
        <p:grpSpPr>
          <a:xfrm>
            <a:off x="2723456" y="6314804"/>
            <a:ext cx="658368" cy="658368"/>
            <a:chOff x="312374" y="3042183"/>
            <a:chExt cx="668440" cy="653863"/>
          </a:xfrm>
        </p:grpSpPr>
        <p:sp>
          <p:nvSpPr>
            <p:cNvPr id="45" name="Isosceles Triangle 44"/>
            <p:cNvSpPr/>
            <p:nvPr/>
          </p:nvSpPr>
          <p:spPr>
            <a:xfrm rot="5400000" flipV="1">
              <a:off x="747642" y="3206510"/>
              <a:ext cx="137160" cy="329184"/>
            </a:xfrm>
            <a:prstGeom prst="triangl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Isosceles Triangle 45"/>
            <p:cNvSpPr/>
            <p:nvPr/>
          </p:nvSpPr>
          <p:spPr>
            <a:xfrm rot="16200000" flipH="1" flipV="1">
              <a:off x="408386" y="3206510"/>
              <a:ext cx="137160" cy="329184"/>
            </a:xfrm>
            <a:prstGeom prst="triangl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Isosceles Triangle 46"/>
            <p:cNvSpPr/>
            <p:nvPr/>
          </p:nvSpPr>
          <p:spPr>
            <a:xfrm rot="10800000" flipV="1">
              <a:off x="574702" y="3366862"/>
              <a:ext cx="137160" cy="329184"/>
            </a:xfrm>
            <a:prstGeom prst="triangl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Isosceles Triangle 47"/>
            <p:cNvSpPr/>
            <p:nvPr/>
          </p:nvSpPr>
          <p:spPr>
            <a:xfrm rot="10800000">
              <a:off x="574702" y="3042183"/>
              <a:ext cx="137160" cy="329184"/>
            </a:xfrm>
            <a:prstGeom prst="triangl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4696704" y="6314804"/>
            <a:ext cx="658368" cy="658368"/>
            <a:chOff x="312374" y="3042183"/>
            <a:chExt cx="668440" cy="653863"/>
          </a:xfrm>
        </p:grpSpPr>
        <p:sp>
          <p:nvSpPr>
            <p:cNvPr id="50" name="Isosceles Triangle 49"/>
            <p:cNvSpPr/>
            <p:nvPr/>
          </p:nvSpPr>
          <p:spPr>
            <a:xfrm rot="5400000" flipV="1">
              <a:off x="747642" y="3206510"/>
              <a:ext cx="137160" cy="329184"/>
            </a:xfrm>
            <a:prstGeom prst="triangl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Isosceles Triangle 50"/>
            <p:cNvSpPr/>
            <p:nvPr/>
          </p:nvSpPr>
          <p:spPr>
            <a:xfrm rot="16200000" flipH="1" flipV="1">
              <a:off x="408386" y="3206510"/>
              <a:ext cx="137160" cy="329184"/>
            </a:xfrm>
            <a:prstGeom prst="triangl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Isosceles Triangle 51"/>
            <p:cNvSpPr/>
            <p:nvPr/>
          </p:nvSpPr>
          <p:spPr>
            <a:xfrm rot="10800000" flipV="1">
              <a:off x="574702" y="3366862"/>
              <a:ext cx="137160" cy="329184"/>
            </a:xfrm>
            <a:prstGeom prst="triangl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Isosceles Triangle 52"/>
            <p:cNvSpPr/>
            <p:nvPr/>
          </p:nvSpPr>
          <p:spPr>
            <a:xfrm rot="10800000">
              <a:off x="574702" y="3042183"/>
              <a:ext cx="137160" cy="329184"/>
            </a:xfrm>
            <a:prstGeom prst="triangl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6669953" y="6314804"/>
            <a:ext cx="658368" cy="658368"/>
            <a:chOff x="312374" y="3042183"/>
            <a:chExt cx="668440" cy="653863"/>
          </a:xfrm>
        </p:grpSpPr>
        <p:sp>
          <p:nvSpPr>
            <p:cNvPr id="55" name="Isosceles Triangle 54"/>
            <p:cNvSpPr/>
            <p:nvPr/>
          </p:nvSpPr>
          <p:spPr>
            <a:xfrm rot="5400000" flipV="1">
              <a:off x="747642" y="3206510"/>
              <a:ext cx="137160" cy="329184"/>
            </a:xfrm>
            <a:prstGeom prst="triangl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Isosceles Triangle 55"/>
            <p:cNvSpPr/>
            <p:nvPr/>
          </p:nvSpPr>
          <p:spPr>
            <a:xfrm rot="16200000" flipH="1" flipV="1">
              <a:off x="408386" y="3206510"/>
              <a:ext cx="137160" cy="329184"/>
            </a:xfrm>
            <a:prstGeom prst="triangl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Isosceles Triangle 56"/>
            <p:cNvSpPr/>
            <p:nvPr/>
          </p:nvSpPr>
          <p:spPr>
            <a:xfrm rot="10800000" flipV="1">
              <a:off x="574702" y="3366862"/>
              <a:ext cx="137160" cy="329184"/>
            </a:xfrm>
            <a:prstGeom prst="triangl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Isosceles Triangle 57"/>
            <p:cNvSpPr/>
            <p:nvPr/>
          </p:nvSpPr>
          <p:spPr>
            <a:xfrm rot="10800000">
              <a:off x="574702" y="3042183"/>
              <a:ext cx="137160" cy="329184"/>
            </a:xfrm>
            <a:prstGeom prst="triangl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8643202" y="6314804"/>
            <a:ext cx="658368" cy="658368"/>
            <a:chOff x="312374" y="3042183"/>
            <a:chExt cx="668440" cy="653863"/>
          </a:xfrm>
        </p:grpSpPr>
        <p:sp>
          <p:nvSpPr>
            <p:cNvPr id="60" name="Isosceles Triangle 59"/>
            <p:cNvSpPr/>
            <p:nvPr/>
          </p:nvSpPr>
          <p:spPr>
            <a:xfrm rot="5400000" flipV="1">
              <a:off x="747642" y="3206510"/>
              <a:ext cx="137160" cy="329184"/>
            </a:xfrm>
            <a:prstGeom prst="triangl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Isosceles Triangle 60"/>
            <p:cNvSpPr/>
            <p:nvPr/>
          </p:nvSpPr>
          <p:spPr>
            <a:xfrm rot="16200000" flipH="1" flipV="1">
              <a:off x="408386" y="3206510"/>
              <a:ext cx="137160" cy="329184"/>
            </a:xfrm>
            <a:prstGeom prst="triangl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Isosceles Triangle 61"/>
            <p:cNvSpPr/>
            <p:nvPr/>
          </p:nvSpPr>
          <p:spPr>
            <a:xfrm rot="10800000" flipV="1">
              <a:off x="574702" y="3366862"/>
              <a:ext cx="137160" cy="329184"/>
            </a:xfrm>
            <a:prstGeom prst="triangl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Isosceles Triangle 62"/>
            <p:cNvSpPr/>
            <p:nvPr/>
          </p:nvSpPr>
          <p:spPr>
            <a:xfrm rot="10800000">
              <a:off x="574702" y="3042183"/>
              <a:ext cx="137160" cy="329184"/>
            </a:xfrm>
            <a:prstGeom prst="triangl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123243" y="5705061"/>
            <a:ext cx="21198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Timed dot drills ____ seconds 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2736436" y="1027044"/>
            <a:ext cx="6347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ZERO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>
          <a:xfrm>
            <a:off x="1077500" y="771795"/>
            <a:ext cx="2633472" cy="2633472"/>
          </a:xfrm>
          <a:prstGeom prst="ellipse">
            <a:avLst/>
          </a:prstGeom>
          <a:solidFill>
            <a:srgbClr val="CCFF99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>
            <a:spLocks/>
          </p:cNvSpPr>
          <p:nvPr/>
        </p:nvSpPr>
        <p:spPr>
          <a:xfrm>
            <a:off x="1735868" y="1430163"/>
            <a:ext cx="1316736" cy="1316736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1077500" y="4388310"/>
            <a:ext cx="2633472" cy="2633472"/>
          </a:xfrm>
          <a:prstGeom prst="ellipse">
            <a:avLst/>
          </a:prstGeom>
          <a:solidFill>
            <a:srgbClr val="CCFF99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>
            <a:spLocks/>
          </p:cNvSpPr>
          <p:nvPr/>
        </p:nvSpPr>
        <p:spPr>
          <a:xfrm>
            <a:off x="1735868" y="5046678"/>
            <a:ext cx="1316736" cy="1316736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/>
          <p:cNvSpPr/>
          <p:nvPr/>
        </p:nvSpPr>
        <p:spPr>
          <a:xfrm>
            <a:off x="5350002" y="771795"/>
            <a:ext cx="2633472" cy="2633472"/>
          </a:xfrm>
          <a:prstGeom prst="ellipse">
            <a:avLst/>
          </a:prstGeom>
          <a:solidFill>
            <a:srgbClr val="CCFF99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/>
          <p:cNvSpPr>
            <a:spLocks/>
          </p:cNvSpPr>
          <p:nvPr/>
        </p:nvSpPr>
        <p:spPr>
          <a:xfrm>
            <a:off x="6008370" y="1430163"/>
            <a:ext cx="1316736" cy="1316736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/>
          <p:cNvSpPr/>
          <p:nvPr/>
        </p:nvSpPr>
        <p:spPr>
          <a:xfrm>
            <a:off x="5350002" y="4388310"/>
            <a:ext cx="2633472" cy="2633472"/>
          </a:xfrm>
          <a:prstGeom prst="ellipse">
            <a:avLst/>
          </a:prstGeom>
          <a:solidFill>
            <a:srgbClr val="CCFF99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/>
          <p:cNvSpPr>
            <a:spLocks/>
          </p:cNvSpPr>
          <p:nvPr/>
        </p:nvSpPr>
        <p:spPr>
          <a:xfrm>
            <a:off x="6008370" y="5046678"/>
            <a:ext cx="1316736" cy="1316736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79523" y="103405"/>
          <a:ext cx="9875520" cy="757123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91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29"/>
                    </a:ext>
                  </a:extLst>
                </a:gridCol>
              </a:tblGrid>
              <a:tr h="329184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2444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oup 67">
            <a:extLst>
              <a:ext uri="{FF2B5EF4-FFF2-40B4-BE49-F238E27FC236}">
                <a16:creationId xmlns:a16="http://schemas.microsoft.com/office/drawing/2014/main" id="{44E67271-7BD5-4ED6-9D18-3390DA25A66E}"/>
              </a:ext>
            </a:extLst>
          </p:cNvPr>
          <p:cNvGrpSpPr/>
          <p:nvPr/>
        </p:nvGrpSpPr>
        <p:grpSpPr>
          <a:xfrm>
            <a:off x="1080055" y="600065"/>
            <a:ext cx="2648675" cy="2613602"/>
            <a:chOff x="1063080" y="4543886"/>
            <a:chExt cx="2648675" cy="2613602"/>
          </a:xfrm>
        </p:grpSpPr>
        <p:sp>
          <p:nvSpPr>
            <p:cNvPr id="69" name="Diamond 68">
              <a:extLst>
                <a:ext uri="{FF2B5EF4-FFF2-40B4-BE49-F238E27FC236}">
                  <a16:creationId xmlns:a16="http://schemas.microsoft.com/office/drawing/2014/main" id="{7835DF3C-DBA3-46E0-BBB1-2E2A579330AF}"/>
                </a:ext>
              </a:extLst>
            </p:cNvPr>
            <p:cNvSpPr/>
            <p:nvPr/>
          </p:nvSpPr>
          <p:spPr>
            <a:xfrm>
              <a:off x="1063080" y="4543886"/>
              <a:ext cx="2648675" cy="2613602"/>
            </a:xfrm>
            <a:prstGeom prst="diamond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88"/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3FC16C50-4008-4E81-8530-11B364431086}"/>
                </a:ext>
              </a:extLst>
            </p:cNvPr>
            <p:cNvSpPr/>
            <p:nvPr/>
          </p:nvSpPr>
          <p:spPr>
            <a:xfrm>
              <a:off x="1730057" y="5186338"/>
              <a:ext cx="1314721" cy="1328698"/>
            </a:xfrm>
            <a:prstGeom prst="rect">
              <a:avLst/>
            </a:prstGeom>
            <a:solidFill>
              <a:srgbClr val="FFCCFF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64F7E6D7-4848-4404-9CF0-17FA404E6476}"/>
                </a:ext>
              </a:extLst>
            </p:cNvPr>
            <p:cNvSpPr>
              <a:spLocks/>
            </p:cNvSpPr>
            <p:nvPr/>
          </p:nvSpPr>
          <p:spPr>
            <a:xfrm>
              <a:off x="2049017" y="5523087"/>
              <a:ext cx="676800" cy="655200"/>
            </a:xfrm>
            <a:prstGeom prst="ellipse">
              <a:avLst/>
            </a:prstGeom>
            <a:solidFill>
              <a:srgbClr val="99FF33"/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88"/>
            </a:p>
          </p:txBody>
        </p:sp>
        <p:sp>
          <p:nvSpPr>
            <p:cNvPr id="72" name="Flowchart: Decision 71">
              <a:extLst>
                <a:ext uri="{FF2B5EF4-FFF2-40B4-BE49-F238E27FC236}">
                  <a16:creationId xmlns:a16="http://schemas.microsoft.com/office/drawing/2014/main" id="{12CB03D2-D079-4E00-A514-2C689BC0EDE4}"/>
                </a:ext>
              </a:extLst>
            </p:cNvPr>
            <p:cNvSpPr/>
            <p:nvPr/>
          </p:nvSpPr>
          <p:spPr>
            <a:xfrm>
              <a:off x="2222825" y="5686095"/>
              <a:ext cx="329184" cy="329184"/>
            </a:xfrm>
            <a:prstGeom prst="flowChartDecision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25475600-ECAF-469A-9111-4B9591793230}"/>
              </a:ext>
            </a:extLst>
          </p:cNvPr>
          <p:cNvGrpSpPr/>
          <p:nvPr/>
        </p:nvGrpSpPr>
        <p:grpSpPr>
          <a:xfrm>
            <a:off x="6688990" y="600065"/>
            <a:ext cx="2648675" cy="2613602"/>
            <a:chOff x="1063080" y="4543886"/>
            <a:chExt cx="2648675" cy="2613602"/>
          </a:xfrm>
        </p:grpSpPr>
        <p:sp>
          <p:nvSpPr>
            <p:cNvPr id="64" name="Diamond 63">
              <a:extLst>
                <a:ext uri="{FF2B5EF4-FFF2-40B4-BE49-F238E27FC236}">
                  <a16:creationId xmlns:a16="http://schemas.microsoft.com/office/drawing/2014/main" id="{4308C69A-C3C1-478B-B9EA-3F874EF77A91}"/>
                </a:ext>
              </a:extLst>
            </p:cNvPr>
            <p:cNvSpPr/>
            <p:nvPr/>
          </p:nvSpPr>
          <p:spPr>
            <a:xfrm>
              <a:off x="1063080" y="4543886"/>
              <a:ext cx="2648675" cy="2613602"/>
            </a:xfrm>
            <a:prstGeom prst="diamond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88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BBDCFE10-DFAB-49D6-9832-156E065620BF}"/>
                </a:ext>
              </a:extLst>
            </p:cNvPr>
            <p:cNvSpPr/>
            <p:nvPr/>
          </p:nvSpPr>
          <p:spPr>
            <a:xfrm>
              <a:off x="1730057" y="5186338"/>
              <a:ext cx="1314721" cy="1328698"/>
            </a:xfrm>
            <a:prstGeom prst="rect">
              <a:avLst/>
            </a:prstGeom>
            <a:solidFill>
              <a:srgbClr val="FFCCFF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653D737E-54DD-4851-BC63-3491B673CBC7}"/>
                </a:ext>
              </a:extLst>
            </p:cNvPr>
            <p:cNvSpPr>
              <a:spLocks/>
            </p:cNvSpPr>
            <p:nvPr/>
          </p:nvSpPr>
          <p:spPr>
            <a:xfrm>
              <a:off x="2049017" y="5523087"/>
              <a:ext cx="676800" cy="655200"/>
            </a:xfrm>
            <a:prstGeom prst="ellipse">
              <a:avLst/>
            </a:prstGeom>
            <a:solidFill>
              <a:srgbClr val="99FF33"/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88"/>
            </a:p>
          </p:txBody>
        </p:sp>
        <p:sp>
          <p:nvSpPr>
            <p:cNvPr id="67" name="Flowchart: Decision 66">
              <a:extLst>
                <a:ext uri="{FF2B5EF4-FFF2-40B4-BE49-F238E27FC236}">
                  <a16:creationId xmlns:a16="http://schemas.microsoft.com/office/drawing/2014/main" id="{BBF441EA-10C1-4225-B71C-B3F64712DE8D}"/>
                </a:ext>
              </a:extLst>
            </p:cNvPr>
            <p:cNvSpPr/>
            <p:nvPr/>
          </p:nvSpPr>
          <p:spPr>
            <a:xfrm>
              <a:off x="2222825" y="5686095"/>
              <a:ext cx="329184" cy="329184"/>
            </a:xfrm>
            <a:prstGeom prst="flowChartDecision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73677615-BA27-44E1-A079-2815E0A60108}"/>
              </a:ext>
            </a:extLst>
          </p:cNvPr>
          <p:cNvGrpSpPr/>
          <p:nvPr/>
        </p:nvGrpSpPr>
        <p:grpSpPr>
          <a:xfrm>
            <a:off x="6681602" y="4554517"/>
            <a:ext cx="2648675" cy="2613602"/>
            <a:chOff x="1063080" y="4543886"/>
            <a:chExt cx="2648675" cy="2613602"/>
          </a:xfrm>
        </p:grpSpPr>
        <p:sp>
          <p:nvSpPr>
            <p:cNvPr id="59" name="Diamond 58">
              <a:extLst>
                <a:ext uri="{FF2B5EF4-FFF2-40B4-BE49-F238E27FC236}">
                  <a16:creationId xmlns:a16="http://schemas.microsoft.com/office/drawing/2014/main" id="{BCE57D59-C038-427E-B36D-BB44251A5AE7}"/>
                </a:ext>
              </a:extLst>
            </p:cNvPr>
            <p:cNvSpPr/>
            <p:nvPr/>
          </p:nvSpPr>
          <p:spPr>
            <a:xfrm>
              <a:off x="1063080" y="4543886"/>
              <a:ext cx="2648675" cy="2613602"/>
            </a:xfrm>
            <a:prstGeom prst="diamond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88"/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F7F37D6D-89EB-4868-8A1E-8B66B5031ADA}"/>
                </a:ext>
              </a:extLst>
            </p:cNvPr>
            <p:cNvSpPr/>
            <p:nvPr/>
          </p:nvSpPr>
          <p:spPr>
            <a:xfrm>
              <a:off x="1730057" y="5186338"/>
              <a:ext cx="1314721" cy="1328698"/>
            </a:xfrm>
            <a:prstGeom prst="rect">
              <a:avLst/>
            </a:prstGeom>
            <a:solidFill>
              <a:srgbClr val="FFCCFF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5357AA69-4F32-4778-8E88-03D281E1C22F}"/>
                </a:ext>
              </a:extLst>
            </p:cNvPr>
            <p:cNvSpPr>
              <a:spLocks/>
            </p:cNvSpPr>
            <p:nvPr/>
          </p:nvSpPr>
          <p:spPr>
            <a:xfrm>
              <a:off x="2049017" y="5523087"/>
              <a:ext cx="676800" cy="655200"/>
            </a:xfrm>
            <a:prstGeom prst="ellipse">
              <a:avLst/>
            </a:prstGeom>
            <a:solidFill>
              <a:srgbClr val="99FF33"/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88"/>
            </a:p>
          </p:txBody>
        </p:sp>
        <p:sp>
          <p:nvSpPr>
            <p:cNvPr id="62" name="Flowchart: Decision 61">
              <a:extLst>
                <a:ext uri="{FF2B5EF4-FFF2-40B4-BE49-F238E27FC236}">
                  <a16:creationId xmlns:a16="http://schemas.microsoft.com/office/drawing/2014/main" id="{8C29F801-7248-443B-B5B5-0DB0A091ACE5}"/>
                </a:ext>
              </a:extLst>
            </p:cNvPr>
            <p:cNvSpPr/>
            <p:nvPr/>
          </p:nvSpPr>
          <p:spPr>
            <a:xfrm>
              <a:off x="2222825" y="5686095"/>
              <a:ext cx="329184" cy="329184"/>
            </a:xfrm>
            <a:prstGeom prst="flowChartDecision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AB097ED3-7660-4334-AB7C-304B8189312C}"/>
              </a:ext>
            </a:extLst>
          </p:cNvPr>
          <p:cNvGrpSpPr/>
          <p:nvPr/>
        </p:nvGrpSpPr>
        <p:grpSpPr>
          <a:xfrm>
            <a:off x="1083552" y="4550710"/>
            <a:ext cx="2648675" cy="2613602"/>
            <a:chOff x="1063080" y="4543886"/>
            <a:chExt cx="2648675" cy="2613602"/>
          </a:xfrm>
        </p:grpSpPr>
        <p:sp>
          <p:nvSpPr>
            <p:cNvPr id="14" name="Diamond 13">
              <a:extLst>
                <a:ext uri="{FF2B5EF4-FFF2-40B4-BE49-F238E27FC236}">
                  <a16:creationId xmlns:a16="http://schemas.microsoft.com/office/drawing/2014/main" id="{33F50B41-EBD6-4B56-A616-1CA63DF4CCA4}"/>
                </a:ext>
              </a:extLst>
            </p:cNvPr>
            <p:cNvSpPr/>
            <p:nvPr/>
          </p:nvSpPr>
          <p:spPr>
            <a:xfrm>
              <a:off x="1063080" y="4543886"/>
              <a:ext cx="2648675" cy="2613602"/>
            </a:xfrm>
            <a:prstGeom prst="diamond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88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FDB14C24-F288-47EB-AF9F-B567BC5D8987}"/>
                </a:ext>
              </a:extLst>
            </p:cNvPr>
            <p:cNvSpPr/>
            <p:nvPr/>
          </p:nvSpPr>
          <p:spPr>
            <a:xfrm>
              <a:off x="1730057" y="5186338"/>
              <a:ext cx="1314721" cy="1328698"/>
            </a:xfrm>
            <a:prstGeom prst="rect">
              <a:avLst/>
            </a:prstGeom>
            <a:solidFill>
              <a:srgbClr val="FFCCFF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53271410-771C-4A9C-ABA0-D28E6A284B10}"/>
                </a:ext>
              </a:extLst>
            </p:cNvPr>
            <p:cNvSpPr>
              <a:spLocks/>
            </p:cNvSpPr>
            <p:nvPr/>
          </p:nvSpPr>
          <p:spPr>
            <a:xfrm>
              <a:off x="2049017" y="5523087"/>
              <a:ext cx="676800" cy="655200"/>
            </a:xfrm>
            <a:prstGeom prst="ellipse">
              <a:avLst/>
            </a:prstGeom>
            <a:solidFill>
              <a:srgbClr val="99FF33"/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88"/>
            </a:p>
          </p:txBody>
        </p:sp>
        <p:sp>
          <p:nvSpPr>
            <p:cNvPr id="28" name="Flowchart: Decision 27">
              <a:extLst>
                <a:ext uri="{FF2B5EF4-FFF2-40B4-BE49-F238E27FC236}">
                  <a16:creationId xmlns:a16="http://schemas.microsoft.com/office/drawing/2014/main" id="{4A53E468-2E46-415F-8B75-A06952A21361}"/>
                </a:ext>
              </a:extLst>
            </p:cNvPr>
            <p:cNvSpPr/>
            <p:nvPr/>
          </p:nvSpPr>
          <p:spPr>
            <a:xfrm>
              <a:off x="2222825" y="5686095"/>
              <a:ext cx="329184" cy="329184"/>
            </a:xfrm>
            <a:prstGeom prst="flowChartDecision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9" name="Oval 18">
            <a:extLst>
              <a:ext uri="{FF2B5EF4-FFF2-40B4-BE49-F238E27FC236}">
                <a16:creationId xmlns:a16="http://schemas.microsoft.com/office/drawing/2014/main" id="{9BD9CF3A-5BB6-45ED-8027-8705FECCFC35}"/>
              </a:ext>
            </a:extLst>
          </p:cNvPr>
          <p:cNvSpPr/>
          <p:nvPr/>
        </p:nvSpPr>
        <p:spPr>
          <a:xfrm>
            <a:off x="3376710" y="2267740"/>
            <a:ext cx="3304982" cy="3243217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88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D1D7FDA2-37D0-453A-B549-AE6A70BACE28}"/>
              </a:ext>
            </a:extLst>
          </p:cNvPr>
          <p:cNvSpPr/>
          <p:nvPr/>
        </p:nvSpPr>
        <p:spPr>
          <a:xfrm>
            <a:off x="4053599" y="2908800"/>
            <a:ext cx="1960289" cy="1958400"/>
          </a:xfrm>
          <a:prstGeom prst="ellipse">
            <a:avLst/>
          </a:prstGeom>
          <a:solidFill>
            <a:srgbClr val="FFCCFF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88"/>
          </a:p>
        </p:txBody>
      </p:sp>
      <p:graphicFrame>
        <p:nvGraphicFramePr>
          <p:cNvPr id="31" name="Table 30">
            <a:extLst>
              <a:ext uri="{FF2B5EF4-FFF2-40B4-BE49-F238E27FC236}">
                <a16:creationId xmlns:a16="http://schemas.microsoft.com/office/drawing/2014/main" id="{E8E26C7B-756F-4E45-B6EF-30997EB5F4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0971699"/>
              </p:ext>
            </p:extLst>
          </p:nvPr>
        </p:nvGraphicFramePr>
        <p:xfrm>
          <a:off x="91944" y="265165"/>
          <a:ext cx="9889440" cy="72420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9648">
                  <a:extLst>
                    <a:ext uri="{9D8B030D-6E8A-4147-A177-3AD203B41FA5}">
                      <a16:colId xmlns:a16="http://schemas.microsoft.com/office/drawing/2014/main" val="1564935645"/>
                    </a:ext>
                  </a:extLst>
                </a:gridCol>
                <a:gridCol w="329648">
                  <a:extLst>
                    <a:ext uri="{9D8B030D-6E8A-4147-A177-3AD203B41FA5}">
                      <a16:colId xmlns:a16="http://schemas.microsoft.com/office/drawing/2014/main" val="490616525"/>
                    </a:ext>
                  </a:extLst>
                </a:gridCol>
                <a:gridCol w="329648">
                  <a:extLst>
                    <a:ext uri="{9D8B030D-6E8A-4147-A177-3AD203B41FA5}">
                      <a16:colId xmlns:a16="http://schemas.microsoft.com/office/drawing/2014/main" val="2613610635"/>
                    </a:ext>
                  </a:extLst>
                </a:gridCol>
                <a:gridCol w="329648">
                  <a:extLst>
                    <a:ext uri="{9D8B030D-6E8A-4147-A177-3AD203B41FA5}">
                      <a16:colId xmlns:a16="http://schemas.microsoft.com/office/drawing/2014/main" val="2348260291"/>
                    </a:ext>
                  </a:extLst>
                </a:gridCol>
                <a:gridCol w="329648">
                  <a:extLst>
                    <a:ext uri="{9D8B030D-6E8A-4147-A177-3AD203B41FA5}">
                      <a16:colId xmlns:a16="http://schemas.microsoft.com/office/drawing/2014/main" val="660002521"/>
                    </a:ext>
                  </a:extLst>
                </a:gridCol>
                <a:gridCol w="329648">
                  <a:extLst>
                    <a:ext uri="{9D8B030D-6E8A-4147-A177-3AD203B41FA5}">
                      <a16:colId xmlns:a16="http://schemas.microsoft.com/office/drawing/2014/main" val="2629298757"/>
                    </a:ext>
                  </a:extLst>
                </a:gridCol>
                <a:gridCol w="329648">
                  <a:extLst>
                    <a:ext uri="{9D8B030D-6E8A-4147-A177-3AD203B41FA5}">
                      <a16:colId xmlns:a16="http://schemas.microsoft.com/office/drawing/2014/main" val="1740268093"/>
                    </a:ext>
                  </a:extLst>
                </a:gridCol>
                <a:gridCol w="329648">
                  <a:extLst>
                    <a:ext uri="{9D8B030D-6E8A-4147-A177-3AD203B41FA5}">
                      <a16:colId xmlns:a16="http://schemas.microsoft.com/office/drawing/2014/main" val="3092427632"/>
                    </a:ext>
                  </a:extLst>
                </a:gridCol>
                <a:gridCol w="329648">
                  <a:extLst>
                    <a:ext uri="{9D8B030D-6E8A-4147-A177-3AD203B41FA5}">
                      <a16:colId xmlns:a16="http://schemas.microsoft.com/office/drawing/2014/main" val="3568200630"/>
                    </a:ext>
                  </a:extLst>
                </a:gridCol>
                <a:gridCol w="329648">
                  <a:extLst>
                    <a:ext uri="{9D8B030D-6E8A-4147-A177-3AD203B41FA5}">
                      <a16:colId xmlns:a16="http://schemas.microsoft.com/office/drawing/2014/main" val="2868834938"/>
                    </a:ext>
                  </a:extLst>
                </a:gridCol>
                <a:gridCol w="329648">
                  <a:extLst>
                    <a:ext uri="{9D8B030D-6E8A-4147-A177-3AD203B41FA5}">
                      <a16:colId xmlns:a16="http://schemas.microsoft.com/office/drawing/2014/main" val="4283987036"/>
                    </a:ext>
                  </a:extLst>
                </a:gridCol>
                <a:gridCol w="329648">
                  <a:extLst>
                    <a:ext uri="{9D8B030D-6E8A-4147-A177-3AD203B41FA5}">
                      <a16:colId xmlns:a16="http://schemas.microsoft.com/office/drawing/2014/main" val="3172009160"/>
                    </a:ext>
                  </a:extLst>
                </a:gridCol>
                <a:gridCol w="329648">
                  <a:extLst>
                    <a:ext uri="{9D8B030D-6E8A-4147-A177-3AD203B41FA5}">
                      <a16:colId xmlns:a16="http://schemas.microsoft.com/office/drawing/2014/main" val="2657176725"/>
                    </a:ext>
                  </a:extLst>
                </a:gridCol>
                <a:gridCol w="329648">
                  <a:extLst>
                    <a:ext uri="{9D8B030D-6E8A-4147-A177-3AD203B41FA5}">
                      <a16:colId xmlns:a16="http://schemas.microsoft.com/office/drawing/2014/main" val="1891785074"/>
                    </a:ext>
                  </a:extLst>
                </a:gridCol>
                <a:gridCol w="329648">
                  <a:extLst>
                    <a:ext uri="{9D8B030D-6E8A-4147-A177-3AD203B41FA5}">
                      <a16:colId xmlns:a16="http://schemas.microsoft.com/office/drawing/2014/main" val="3742205511"/>
                    </a:ext>
                  </a:extLst>
                </a:gridCol>
                <a:gridCol w="329648">
                  <a:extLst>
                    <a:ext uri="{9D8B030D-6E8A-4147-A177-3AD203B41FA5}">
                      <a16:colId xmlns:a16="http://schemas.microsoft.com/office/drawing/2014/main" val="3579787951"/>
                    </a:ext>
                  </a:extLst>
                </a:gridCol>
                <a:gridCol w="329648">
                  <a:extLst>
                    <a:ext uri="{9D8B030D-6E8A-4147-A177-3AD203B41FA5}">
                      <a16:colId xmlns:a16="http://schemas.microsoft.com/office/drawing/2014/main" val="872043768"/>
                    </a:ext>
                  </a:extLst>
                </a:gridCol>
                <a:gridCol w="329648">
                  <a:extLst>
                    <a:ext uri="{9D8B030D-6E8A-4147-A177-3AD203B41FA5}">
                      <a16:colId xmlns:a16="http://schemas.microsoft.com/office/drawing/2014/main" val="2904903928"/>
                    </a:ext>
                  </a:extLst>
                </a:gridCol>
                <a:gridCol w="329648">
                  <a:extLst>
                    <a:ext uri="{9D8B030D-6E8A-4147-A177-3AD203B41FA5}">
                      <a16:colId xmlns:a16="http://schemas.microsoft.com/office/drawing/2014/main" val="770701801"/>
                    </a:ext>
                  </a:extLst>
                </a:gridCol>
                <a:gridCol w="329648">
                  <a:extLst>
                    <a:ext uri="{9D8B030D-6E8A-4147-A177-3AD203B41FA5}">
                      <a16:colId xmlns:a16="http://schemas.microsoft.com/office/drawing/2014/main" val="1042163946"/>
                    </a:ext>
                  </a:extLst>
                </a:gridCol>
                <a:gridCol w="329648">
                  <a:extLst>
                    <a:ext uri="{9D8B030D-6E8A-4147-A177-3AD203B41FA5}">
                      <a16:colId xmlns:a16="http://schemas.microsoft.com/office/drawing/2014/main" val="324009924"/>
                    </a:ext>
                  </a:extLst>
                </a:gridCol>
                <a:gridCol w="329648">
                  <a:extLst>
                    <a:ext uri="{9D8B030D-6E8A-4147-A177-3AD203B41FA5}">
                      <a16:colId xmlns:a16="http://schemas.microsoft.com/office/drawing/2014/main" val="2566483258"/>
                    </a:ext>
                  </a:extLst>
                </a:gridCol>
                <a:gridCol w="329648">
                  <a:extLst>
                    <a:ext uri="{9D8B030D-6E8A-4147-A177-3AD203B41FA5}">
                      <a16:colId xmlns:a16="http://schemas.microsoft.com/office/drawing/2014/main" val="2765706792"/>
                    </a:ext>
                  </a:extLst>
                </a:gridCol>
                <a:gridCol w="329648">
                  <a:extLst>
                    <a:ext uri="{9D8B030D-6E8A-4147-A177-3AD203B41FA5}">
                      <a16:colId xmlns:a16="http://schemas.microsoft.com/office/drawing/2014/main" val="3025454880"/>
                    </a:ext>
                  </a:extLst>
                </a:gridCol>
                <a:gridCol w="329648">
                  <a:extLst>
                    <a:ext uri="{9D8B030D-6E8A-4147-A177-3AD203B41FA5}">
                      <a16:colId xmlns:a16="http://schemas.microsoft.com/office/drawing/2014/main" val="512473337"/>
                    </a:ext>
                  </a:extLst>
                </a:gridCol>
                <a:gridCol w="329648">
                  <a:extLst>
                    <a:ext uri="{9D8B030D-6E8A-4147-A177-3AD203B41FA5}">
                      <a16:colId xmlns:a16="http://schemas.microsoft.com/office/drawing/2014/main" val="2269820659"/>
                    </a:ext>
                  </a:extLst>
                </a:gridCol>
                <a:gridCol w="329648">
                  <a:extLst>
                    <a:ext uri="{9D8B030D-6E8A-4147-A177-3AD203B41FA5}">
                      <a16:colId xmlns:a16="http://schemas.microsoft.com/office/drawing/2014/main" val="2495195650"/>
                    </a:ext>
                  </a:extLst>
                </a:gridCol>
                <a:gridCol w="329648">
                  <a:extLst>
                    <a:ext uri="{9D8B030D-6E8A-4147-A177-3AD203B41FA5}">
                      <a16:colId xmlns:a16="http://schemas.microsoft.com/office/drawing/2014/main" val="2947076283"/>
                    </a:ext>
                  </a:extLst>
                </a:gridCol>
                <a:gridCol w="329648">
                  <a:extLst>
                    <a:ext uri="{9D8B030D-6E8A-4147-A177-3AD203B41FA5}">
                      <a16:colId xmlns:a16="http://schemas.microsoft.com/office/drawing/2014/main" val="3951883529"/>
                    </a:ext>
                  </a:extLst>
                </a:gridCol>
                <a:gridCol w="329648">
                  <a:extLst>
                    <a:ext uri="{9D8B030D-6E8A-4147-A177-3AD203B41FA5}">
                      <a16:colId xmlns:a16="http://schemas.microsoft.com/office/drawing/2014/main" val="2854029231"/>
                    </a:ext>
                  </a:extLst>
                </a:gridCol>
              </a:tblGrid>
              <a:tr h="329185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7901173"/>
                  </a:ext>
                </a:extLst>
              </a:tr>
              <a:tr h="329185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5230478"/>
                  </a:ext>
                </a:extLst>
              </a:tr>
              <a:tr h="329185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455197"/>
                  </a:ext>
                </a:extLst>
              </a:tr>
              <a:tr h="329185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5690398"/>
                  </a:ext>
                </a:extLst>
              </a:tr>
              <a:tr h="329185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158200"/>
                  </a:ext>
                </a:extLst>
              </a:tr>
              <a:tr h="329185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1253380"/>
                  </a:ext>
                </a:extLst>
              </a:tr>
              <a:tr h="329185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8657785"/>
                  </a:ext>
                </a:extLst>
              </a:tr>
              <a:tr h="329185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4602077"/>
                  </a:ext>
                </a:extLst>
              </a:tr>
              <a:tr h="329185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6832164"/>
                  </a:ext>
                </a:extLst>
              </a:tr>
              <a:tr h="329185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3709920"/>
                  </a:ext>
                </a:extLst>
              </a:tr>
              <a:tr h="329185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172654"/>
                  </a:ext>
                </a:extLst>
              </a:tr>
              <a:tr h="329185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4290217"/>
                  </a:ext>
                </a:extLst>
              </a:tr>
              <a:tr h="329185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5885927"/>
                  </a:ext>
                </a:extLst>
              </a:tr>
              <a:tr h="329185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3178452"/>
                  </a:ext>
                </a:extLst>
              </a:tr>
              <a:tr h="329185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8834995"/>
                  </a:ext>
                </a:extLst>
              </a:tr>
              <a:tr h="329185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0705373"/>
                  </a:ext>
                </a:extLst>
              </a:tr>
              <a:tr h="329185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8814455"/>
                  </a:ext>
                </a:extLst>
              </a:tr>
              <a:tr h="329185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7715721"/>
                  </a:ext>
                </a:extLst>
              </a:tr>
              <a:tr h="329185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4015003"/>
                  </a:ext>
                </a:extLst>
              </a:tr>
              <a:tr h="329185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9040358"/>
                  </a:ext>
                </a:extLst>
              </a:tr>
              <a:tr h="329185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8664799"/>
                  </a:ext>
                </a:extLst>
              </a:tr>
              <a:tr h="329185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5167067"/>
                  </a:ext>
                </a:extLst>
              </a:tr>
            </a:tbl>
          </a:graphicData>
        </a:graphic>
      </p:graphicFrame>
      <p:sp>
        <p:nvSpPr>
          <p:cNvPr id="21" name="Oval 20">
            <a:extLst>
              <a:ext uri="{FF2B5EF4-FFF2-40B4-BE49-F238E27FC236}">
                <a16:creationId xmlns:a16="http://schemas.microsoft.com/office/drawing/2014/main" id="{AE90FCDB-7482-487E-B5F8-05E9987B846F}"/>
              </a:ext>
            </a:extLst>
          </p:cNvPr>
          <p:cNvSpPr>
            <a:spLocks/>
          </p:cNvSpPr>
          <p:nvPr/>
        </p:nvSpPr>
        <p:spPr>
          <a:xfrm>
            <a:off x="4694400" y="3564000"/>
            <a:ext cx="676800" cy="655200"/>
          </a:xfrm>
          <a:prstGeom prst="ellipse">
            <a:avLst/>
          </a:prstGeom>
          <a:solidFill>
            <a:srgbClr val="99FF33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88"/>
          </a:p>
        </p:txBody>
      </p:sp>
      <p:sp>
        <p:nvSpPr>
          <p:cNvPr id="26" name="Flowchart: Decision 25">
            <a:extLst>
              <a:ext uri="{FF2B5EF4-FFF2-40B4-BE49-F238E27FC236}">
                <a16:creationId xmlns:a16="http://schemas.microsoft.com/office/drawing/2014/main" id="{79BB4941-3F68-4076-B273-C3E158E88080}"/>
              </a:ext>
            </a:extLst>
          </p:cNvPr>
          <p:cNvSpPr/>
          <p:nvPr/>
        </p:nvSpPr>
        <p:spPr>
          <a:xfrm>
            <a:off x="4873912" y="3725617"/>
            <a:ext cx="329184" cy="329184"/>
          </a:xfrm>
          <a:prstGeom prst="flowChartDecision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6D15B89E-D62C-494A-BABC-61A442F93C9E}"/>
              </a:ext>
            </a:extLst>
          </p:cNvPr>
          <p:cNvGrpSpPr/>
          <p:nvPr/>
        </p:nvGrpSpPr>
        <p:grpSpPr>
          <a:xfrm>
            <a:off x="91944" y="2584800"/>
            <a:ext cx="1314720" cy="2613602"/>
            <a:chOff x="91944" y="2584800"/>
            <a:chExt cx="1314720" cy="2613602"/>
          </a:xfrm>
        </p:grpSpPr>
        <p:sp>
          <p:nvSpPr>
            <p:cNvPr id="5" name="Isosceles Triangle 4">
              <a:extLst>
                <a:ext uri="{FF2B5EF4-FFF2-40B4-BE49-F238E27FC236}">
                  <a16:creationId xmlns:a16="http://schemas.microsoft.com/office/drawing/2014/main" id="{54559E2E-839A-42E4-8C3C-24C63F6216D7}"/>
                </a:ext>
              </a:extLst>
            </p:cNvPr>
            <p:cNvSpPr/>
            <p:nvPr/>
          </p:nvSpPr>
          <p:spPr>
            <a:xfrm rot="16200000" flipV="1">
              <a:off x="-557497" y="3234241"/>
              <a:ext cx="2613602" cy="1314720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88"/>
            </a:p>
          </p:txBody>
        </p:sp>
        <p:sp>
          <p:nvSpPr>
            <p:cNvPr id="25" name="Flowchart: Decision 24">
              <a:extLst>
                <a:ext uri="{FF2B5EF4-FFF2-40B4-BE49-F238E27FC236}">
                  <a16:creationId xmlns:a16="http://schemas.microsoft.com/office/drawing/2014/main" id="{7D5D4455-3EC3-422D-9212-95D2C921664E}"/>
                </a:ext>
              </a:extLst>
            </p:cNvPr>
            <p:cNvSpPr/>
            <p:nvPr/>
          </p:nvSpPr>
          <p:spPr>
            <a:xfrm>
              <a:off x="1077480" y="3732817"/>
              <a:ext cx="329184" cy="329184"/>
            </a:xfrm>
            <a:prstGeom prst="flowChartDecision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E05DC9E-3699-4808-B456-A88E1569E37F}"/>
              </a:ext>
            </a:extLst>
          </p:cNvPr>
          <p:cNvGrpSpPr/>
          <p:nvPr/>
        </p:nvGrpSpPr>
        <p:grpSpPr>
          <a:xfrm rot="10800000">
            <a:off x="8652009" y="2579399"/>
            <a:ext cx="1314720" cy="2613602"/>
            <a:chOff x="91944" y="2584800"/>
            <a:chExt cx="1314720" cy="2613602"/>
          </a:xfrm>
        </p:grpSpPr>
        <p:sp>
          <p:nvSpPr>
            <p:cNvPr id="34" name="Isosceles Triangle 33">
              <a:extLst>
                <a:ext uri="{FF2B5EF4-FFF2-40B4-BE49-F238E27FC236}">
                  <a16:creationId xmlns:a16="http://schemas.microsoft.com/office/drawing/2014/main" id="{472C8908-41AD-4EC7-8117-628F0556FBA9}"/>
                </a:ext>
              </a:extLst>
            </p:cNvPr>
            <p:cNvSpPr/>
            <p:nvPr/>
          </p:nvSpPr>
          <p:spPr>
            <a:xfrm rot="16200000" flipV="1">
              <a:off x="-557497" y="3234241"/>
              <a:ext cx="2613602" cy="1314720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88"/>
            </a:p>
          </p:txBody>
        </p:sp>
        <p:sp>
          <p:nvSpPr>
            <p:cNvPr id="35" name="Flowchart: Decision 34">
              <a:extLst>
                <a:ext uri="{FF2B5EF4-FFF2-40B4-BE49-F238E27FC236}">
                  <a16:creationId xmlns:a16="http://schemas.microsoft.com/office/drawing/2014/main" id="{9B806DBC-2BC7-4F2B-91BB-5747494A21C9}"/>
                </a:ext>
              </a:extLst>
            </p:cNvPr>
            <p:cNvSpPr/>
            <p:nvPr/>
          </p:nvSpPr>
          <p:spPr>
            <a:xfrm>
              <a:off x="1077480" y="3732817"/>
              <a:ext cx="329184" cy="329184"/>
            </a:xfrm>
            <a:prstGeom prst="flowChartDecision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23B2F09C-80DE-4C19-9D84-BAF238EAF450}"/>
              </a:ext>
            </a:extLst>
          </p:cNvPr>
          <p:cNvGrpSpPr/>
          <p:nvPr/>
        </p:nvGrpSpPr>
        <p:grpSpPr>
          <a:xfrm rot="16200000">
            <a:off x="4375597" y="5543074"/>
            <a:ext cx="1314720" cy="2613602"/>
            <a:chOff x="91944" y="2584800"/>
            <a:chExt cx="1314720" cy="2613602"/>
          </a:xfrm>
        </p:grpSpPr>
        <p:sp>
          <p:nvSpPr>
            <p:cNvPr id="37" name="Isosceles Triangle 36">
              <a:extLst>
                <a:ext uri="{FF2B5EF4-FFF2-40B4-BE49-F238E27FC236}">
                  <a16:creationId xmlns:a16="http://schemas.microsoft.com/office/drawing/2014/main" id="{CF139B3C-376B-45A1-882C-507F56617E44}"/>
                </a:ext>
              </a:extLst>
            </p:cNvPr>
            <p:cNvSpPr/>
            <p:nvPr/>
          </p:nvSpPr>
          <p:spPr>
            <a:xfrm rot="16200000" flipV="1">
              <a:off x="-557497" y="3234241"/>
              <a:ext cx="2613602" cy="1314720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88"/>
            </a:p>
          </p:txBody>
        </p:sp>
        <p:sp>
          <p:nvSpPr>
            <p:cNvPr id="38" name="Flowchart: Decision 37">
              <a:extLst>
                <a:ext uri="{FF2B5EF4-FFF2-40B4-BE49-F238E27FC236}">
                  <a16:creationId xmlns:a16="http://schemas.microsoft.com/office/drawing/2014/main" id="{433C6844-33DE-49D0-9933-FE6D07607EAA}"/>
                </a:ext>
              </a:extLst>
            </p:cNvPr>
            <p:cNvSpPr/>
            <p:nvPr/>
          </p:nvSpPr>
          <p:spPr>
            <a:xfrm>
              <a:off x="1077480" y="3732817"/>
              <a:ext cx="329184" cy="329184"/>
            </a:xfrm>
            <a:prstGeom prst="flowChartDecision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FAED018B-ABC5-494A-8DAE-94C519CCD473}"/>
              </a:ext>
            </a:extLst>
          </p:cNvPr>
          <p:cNvGrpSpPr/>
          <p:nvPr/>
        </p:nvGrpSpPr>
        <p:grpSpPr>
          <a:xfrm rot="5400000">
            <a:off x="4379041" y="-377979"/>
            <a:ext cx="1314720" cy="2613602"/>
            <a:chOff x="91944" y="2584800"/>
            <a:chExt cx="1314720" cy="2613602"/>
          </a:xfrm>
        </p:grpSpPr>
        <p:sp>
          <p:nvSpPr>
            <p:cNvPr id="40" name="Isosceles Triangle 39">
              <a:extLst>
                <a:ext uri="{FF2B5EF4-FFF2-40B4-BE49-F238E27FC236}">
                  <a16:creationId xmlns:a16="http://schemas.microsoft.com/office/drawing/2014/main" id="{508687E4-4973-47E2-BDDC-5C7F8B30BC80}"/>
                </a:ext>
              </a:extLst>
            </p:cNvPr>
            <p:cNvSpPr/>
            <p:nvPr/>
          </p:nvSpPr>
          <p:spPr>
            <a:xfrm rot="16200000" flipV="1">
              <a:off x="-557497" y="3234241"/>
              <a:ext cx="2613602" cy="1314720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88"/>
            </a:p>
          </p:txBody>
        </p:sp>
        <p:sp>
          <p:nvSpPr>
            <p:cNvPr id="41" name="Flowchart: Decision 40">
              <a:extLst>
                <a:ext uri="{FF2B5EF4-FFF2-40B4-BE49-F238E27FC236}">
                  <a16:creationId xmlns:a16="http://schemas.microsoft.com/office/drawing/2014/main" id="{57B7C4D4-A557-486D-B7C4-FCF68471689D}"/>
                </a:ext>
              </a:extLst>
            </p:cNvPr>
            <p:cNvSpPr/>
            <p:nvPr/>
          </p:nvSpPr>
          <p:spPr>
            <a:xfrm>
              <a:off x="1077480" y="3732817"/>
              <a:ext cx="329184" cy="329184"/>
            </a:xfrm>
            <a:prstGeom prst="flowChartDecision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925812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629</TotalTime>
  <Words>35</Words>
  <Application>Microsoft Office PowerPoint</Application>
  <PresentationFormat>Custom</PresentationFormat>
  <Paragraphs>13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Steve Lawrence</dc:creator>
  <cp:lastModifiedBy>Steve Lawrence</cp:lastModifiedBy>
  <cp:revision>40</cp:revision>
  <cp:lastPrinted>2017-09-29T22:46:09Z</cp:lastPrinted>
  <dcterms:created xsi:type="dcterms:W3CDTF">2013-04-16T14:55:37Z</dcterms:created>
  <dcterms:modified xsi:type="dcterms:W3CDTF">2017-12-28T18:20:49Z</dcterms:modified>
</cp:coreProperties>
</file>